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fjulio@campestre.edu.c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23732" y="1348467"/>
            <a:ext cx="7766936" cy="1124277"/>
          </a:xfrm>
        </p:spPr>
        <p:txBody>
          <a:bodyPr/>
          <a:lstStyle/>
          <a:p>
            <a:pPr algn="l"/>
            <a:r>
              <a:rPr lang="es-CO" sz="3200" dirty="0" smtClean="0"/>
              <a:t>INTRODUCCIÓN AL ENTORNO PROBLÉMICO</a:t>
            </a:r>
            <a:br>
              <a:rPr lang="es-CO" sz="3200" dirty="0" smtClean="0"/>
            </a:br>
            <a:r>
              <a:rPr lang="es-CO" sz="3200" dirty="0" smtClean="0"/>
              <a:t>(CRÓNICA DEL SIGLO XX: LAS CRISIS DEL SENTIDO </a:t>
            </a:r>
            <a:endParaRPr lang="es-CO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9788" y="2930372"/>
            <a:ext cx="6696776" cy="1731780"/>
          </a:xfrm>
        </p:spPr>
        <p:txBody>
          <a:bodyPr>
            <a:normAutofit/>
          </a:bodyPr>
          <a:lstStyle/>
          <a:p>
            <a:pPr algn="l"/>
            <a:r>
              <a:rPr lang="es-CO" sz="5400" dirty="0" smtClean="0"/>
              <a:t>¿QUIÉN SOY YO?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328642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es-CO" dirty="0" smtClean="0"/>
              <a:t>PREGUNTAS ORIENTADORAS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74619"/>
            <a:ext cx="8596668" cy="4766744"/>
          </a:xfrm>
        </p:spPr>
        <p:txBody>
          <a:bodyPr/>
          <a:lstStyle/>
          <a:p>
            <a:pPr marL="0" indent="0">
              <a:buNone/>
            </a:pPr>
            <a:r>
              <a:rPr lang="es-CO" dirty="0" smtClean="0"/>
              <a:t>He </a:t>
            </a:r>
            <a:r>
              <a:rPr lang="es-CO" dirty="0"/>
              <a:t>aquí </a:t>
            </a:r>
            <a:r>
              <a:rPr lang="es-CO" dirty="0">
                <a:solidFill>
                  <a:srgbClr val="FF0000"/>
                </a:solidFill>
              </a:rPr>
              <a:t>una buena pregunta </a:t>
            </a:r>
            <a:r>
              <a:rPr lang="es-CO" sz="1100" dirty="0"/>
              <a:t> </a:t>
            </a:r>
            <a:r>
              <a:rPr lang="es-CO" dirty="0"/>
              <a:t>para hacérsela el hombre por la tarde, cuando ya está cansado y se sienta a esperar en el umbral de la noche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r>
              <a:rPr lang="es-CO" sz="1400" dirty="0" smtClean="0"/>
              <a:t>  </a:t>
            </a:r>
            <a:r>
              <a:rPr lang="es-CO" sz="3200" dirty="0" smtClean="0"/>
              <a:t>¿</a:t>
            </a:r>
            <a:r>
              <a:rPr lang="es-CO" sz="3200" dirty="0"/>
              <a:t>POR QUÉ ES UNA BUENA PREGUNTA</a:t>
            </a:r>
            <a:r>
              <a:rPr lang="es-CO" sz="3200" dirty="0" smtClean="0"/>
              <a:t>?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Si </a:t>
            </a:r>
            <a:r>
              <a:rPr lang="es-CO" dirty="0"/>
              <a:t>se abriese ahora, de improviso, la puerta y alguien se adelantase a preguntarme quién soy yo, </a:t>
            </a:r>
            <a:r>
              <a:rPr lang="es-CO" dirty="0">
                <a:solidFill>
                  <a:srgbClr val="FF0000"/>
                </a:solidFill>
              </a:rPr>
              <a:t>no sabría decir cómo me </a:t>
            </a:r>
            <a:r>
              <a:rPr lang="es-CO" dirty="0" smtClean="0">
                <a:solidFill>
                  <a:srgbClr val="FF0000"/>
                </a:solidFill>
              </a:rPr>
              <a:t>llamo. 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sz="3200" dirty="0"/>
              <a:t>¿POR QUÉ CREES QUE NO PUEDE DECIR CÓMO SE LLAMA?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184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8036"/>
          </a:xfrm>
        </p:spPr>
        <p:txBody>
          <a:bodyPr>
            <a:normAutofit fontScale="90000"/>
          </a:bodyPr>
          <a:lstStyle/>
          <a:p>
            <a:r>
              <a:rPr lang="es-CO" dirty="0"/>
              <a:t>PREGUNTAS ORIENTADORAS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177637"/>
            <a:ext cx="8596668" cy="4863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/>
              <a:t>Salimos de aventura en la madrugada por el mundo, con un nombre que nos prenden en la solapa, como una concha en la esclavina y creemos que por este nombre van a llamarnos los Pájaros. </a:t>
            </a:r>
            <a:r>
              <a:rPr lang="es-CO" dirty="0">
                <a:solidFill>
                  <a:srgbClr val="FF0000"/>
                </a:solidFill>
              </a:rPr>
              <a:t>¡No nos llama nadie!</a:t>
            </a:r>
            <a:r>
              <a:rPr lang="es-CO" dirty="0"/>
              <a:t>   </a:t>
            </a:r>
            <a:endParaRPr lang="es-CO" dirty="0" smtClean="0"/>
          </a:p>
          <a:p>
            <a:pPr marL="0" indent="0">
              <a:buNone/>
            </a:pPr>
            <a:r>
              <a:rPr lang="es-CO" sz="3200" dirty="0" smtClean="0"/>
              <a:t>¿</a:t>
            </a:r>
            <a:r>
              <a:rPr lang="es-CO" sz="3200" dirty="0"/>
              <a:t>POR QUÉ NO NOS LLAMA NADIE</a:t>
            </a:r>
            <a:r>
              <a:rPr lang="es-CO" sz="3200" dirty="0" smtClean="0"/>
              <a:t>?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“Yo </a:t>
            </a:r>
            <a:r>
              <a:rPr lang="es-CO" dirty="0"/>
              <a:t>no sé si soy un poco arquitecto, pero soy tan orgulloso como el hombre que quiere hacer eterna su casa y su palabra; como el hombre que, </a:t>
            </a:r>
            <a:r>
              <a:rPr lang="es-CO" dirty="0" smtClean="0">
                <a:solidFill>
                  <a:srgbClr val="FF0000"/>
                </a:solidFill>
              </a:rPr>
              <a:t>enloquecido y angustiado</a:t>
            </a:r>
            <a:r>
              <a:rPr lang="es-CO" dirty="0" smtClean="0"/>
              <a:t>… </a:t>
            </a:r>
            <a:r>
              <a:rPr lang="es-CO" sz="3200" dirty="0"/>
              <a:t> </a:t>
            </a:r>
            <a:endParaRPr lang="es-CO" sz="3200" dirty="0" smtClean="0"/>
          </a:p>
          <a:p>
            <a:pPr marL="0" indent="0">
              <a:buNone/>
            </a:pPr>
            <a:r>
              <a:rPr lang="es-CO" sz="3200" dirty="0" smtClean="0"/>
              <a:t>¿</a:t>
            </a:r>
            <a:r>
              <a:rPr lang="es-CO" sz="3200" dirty="0"/>
              <a:t>POR QUÉ “ENLOQUECIDO Y ANGUSTUADO”?</a:t>
            </a:r>
          </a:p>
          <a:p>
            <a:pPr marL="0" indent="0">
              <a:buNone/>
            </a:pPr>
            <a:endParaRPr lang="es-CO" sz="3200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3897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8255"/>
          </a:xfrm>
        </p:spPr>
        <p:txBody>
          <a:bodyPr/>
          <a:lstStyle/>
          <a:p>
            <a:r>
              <a:rPr lang="es-CO" dirty="0"/>
              <a:t>PREGUNTAS ORIENTADORAS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“con </a:t>
            </a:r>
            <a:r>
              <a:rPr lang="es-CO" dirty="0"/>
              <a:t>un nombre que no derribe el </a:t>
            </a:r>
            <a:r>
              <a:rPr lang="es-CO" dirty="0" smtClean="0">
                <a:solidFill>
                  <a:srgbClr val="FF0000"/>
                </a:solidFill>
              </a:rPr>
              <a:t>Viento</a:t>
            </a:r>
            <a:r>
              <a:rPr lang="es-CO" dirty="0" smtClean="0"/>
              <a:t>”</a:t>
            </a:r>
            <a:r>
              <a:rPr lang="es-CO" dirty="0"/>
              <a:t> </a:t>
            </a:r>
            <a:endParaRPr lang="es-CO" dirty="0" smtClean="0"/>
          </a:p>
          <a:p>
            <a:pPr marL="0" indent="0">
              <a:buNone/>
            </a:pPr>
            <a:r>
              <a:rPr lang="es-CO" sz="3600" dirty="0"/>
              <a:t> </a:t>
            </a:r>
            <a:r>
              <a:rPr lang="es-CO" sz="3600" dirty="0" smtClean="0"/>
              <a:t>    ¿</a:t>
            </a:r>
            <a:r>
              <a:rPr lang="es-CO" sz="3600" dirty="0"/>
              <a:t>QUÉ SIGNIFICA EL VIENTO?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7749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855"/>
          </a:xfrm>
        </p:spPr>
        <p:txBody>
          <a:bodyPr/>
          <a:lstStyle/>
          <a:p>
            <a:r>
              <a:rPr lang="es-CO" dirty="0" smtClean="0"/>
              <a:t>ANÁLISIS DEL POEMA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85455"/>
            <a:ext cx="8596668" cy="4655907"/>
          </a:xfrm>
        </p:spPr>
        <p:txBody>
          <a:bodyPr/>
          <a:lstStyle/>
          <a:p>
            <a:pPr marL="0" indent="0" algn="just">
              <a:buNone/>
            </a:pPr>
            <a:r>
              <a:rPr lang="es-CO" dirty="0"/>
              <a:t>He aquí una buena pregunta  para hacérsela el hombre por la tarde, cuando ya está cansado y se sienta a esperar en el umbral de la </a:t>
            </a:r>
            <a:r>
              <a:rPr lang="es-CO" dirty="0" smtClean="0"/>
              <a:t>noche. </a:t>
            </a:r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 smtClean="0">
                <a:solidFill>
                  <a:srgbClr val="FF0000"/>
                </a:solidFill>
              </a:rPr>
              <a:t>SÍMBOLOGÍA DE LA VIDA COMO TRÁNSITO (EL HOMBRE ES FINITO) </a:t>
            </a:r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r>
              <a:rPr lang="es-CO" dirty="0" smtClean="0"/>
              <a:t>Si </a:t>
            </a:r>
            <a:r>
              <a:rPr lang="es-CO" dirty="0"/>
              <a:t>se abriese ahora, de improviso, la puerta y alguien se adelantase a preguntarme quién soy yo, no sabría decir cómo me llamo 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 smtClean="0">
                <a:solidFill>
                  <a:srgbClr val="FF0000"/>
                </a:solidFill>
              </a:rPr>
              <a:t>ANGUSTIA COMO CARENCIA DE REFERENTES PARA DEFINIR AL SUJETO</a:t>
            </a:r>
            <a:endParaRPr lang="es-CO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9376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es-CO" dirty="0"/>
              <a:t>ANÁLISIS DEL POEMA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43891"/>
            <a:ext cx="8596668" cy="4697471"/>
          </a:xfrm>
        </p:spPr>
        <p:txBody>
          <a:bodyPr/>
          <a:lstStyle/>
          <a:p>
            <a:pPr marL="0" indent="0" algn="just">
              <a:buNone/>
            </a:pPr>
            <a:r>
              <a:rPr lang="es-CO" dirty="0"/>
              <a:t>En la mañana nos bautizan, al mediodía el sol ha borrado nuestro nombre y en la tarde quisiéramos bautizamos nosotros.</a:t>
            </a:r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r>
              <a:rPr lang="es-CO" dirty="0" smtClean="0">
                <a:solidFill>
                  <a:srgbClr val="FF0000"/>
                </a:solidFill>
              </a:rPr>
              <a:t>EL SUJETO SE DEFINE A PARTIR DE LOS OTROS.</a:t>
            </a:r>
          </a:p>
          <a:p>
            <a:pPr marL="0" indent="0" algn="just">
              <a:buNone/>
            </a:pPr>
            <a:endParaRPr lang="es-CO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CO" dirty="0"/>
              <a:t>Salimos de aventura en la madrugada por el mundo, con un nombre que nos prenden en la solapa, como una concha en la esclavina y creemos que por este nombre van a llamarnos los Pájaros. ¡No nos llama nadie!  Y cuando ya estamos rendidos de caminar y el día va a quebrarse, gritamos enloquecidos y angustiados, para no perdernos en la sombra: ¿Quién soy yo</a:t>
            </a:r>
            <a:r>
              <a:rPr lang="es-CO" dirty="0" smtClean="0"/>
              <a:t>?</a:t>
            </a:r>
          </a:p>
          <a:p>
            <a:pPr marL="0" indent="0" algn="just">
              <a:buNone/>
            </a:pPr>
            <a:r>
              <a:rPr lang="es-CO" dirty="0" smtClean="0"/>
              <a:t>¡</a:t>
            </a:r>
            <a:r>
              <a:rPr lang="es-CO" dirty="0"/>
              <a:t>Y nadie nos responde</a:t>
            </a:r>
            <a:r>
              <a:rPr lang="es-CO" dirty="0" smtClean="0"/>
              <a:t>!</a:t>
            </a:r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 smtClean="0">
                <a:solidFill>
                  <a:srgbClr val="FF0000"/>
                </a:solidFill>
              </a:rPr>
              <a:t>DESCONEXIÓN DEL HOMBRE CON LA NATURALEZA</a:t>
            </a:r>
            <a:endParaRPr lang="es-CO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C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5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5127"/>
          </a:xfrm>
        </p:spPr>
        <p:txBody>
          <a:bodyPr/>
          <a:lstStyle/>
          <a:p>
            <a:r>
              <a:rPr lang="es-CO" dirty="0"/>
              <a:t>ANÁLISIS DEL POEMA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54727"/>
            <a:ext cx="8596668" cy="4586635"/>
          </a:xfrm>
        </p:spPr>
        <p:txBody>
          <a:bodyPr/>
          <a:lstStyle/>
          <a:p>
            <a:pPr marL="0" indent="0" algn="just">
              <a:buNone/>
            </a:pPr>
            <a:r>
              <a:rPr lang="es-CO" dirty="0"/>
              <a:t>Entonces miramos hacia atrás para ver lo que dicen nuestros pasos. Creemos que algo deben de haber dejado escrito en la arena nuestros pies vagabundos. Y comenzamos a descifrar y a organizar las huellas que aún no ha borrado el viento.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>
                <a:solidFill>
                  <a:srgbClr val="FF0000"/>
                </a:solidFill>
              </a:rPr>
              <a:t>EL HOMBRE COMO SUJETO HISTÓRICO</a:t>
            </a:r>
          </a:p>
          <a:p>
            <a:pPr marL="0" indent="0">
              <a:buNone/>
            </a:pPr>
            <a:endParaRPr lang="es-CO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CO" dirty="0" smtClean="0"/>
              <a:t>Reuniré </a:t>
            </a:r>
            <a:r>
              <a:rPr lang="es-CO" dirty="0"/>
              <a:t>en un manojo apretado mis mejores poemas porque tal vez así, todos juntos, sepan decir mejor lo que quieren, a dónde se dirigen... y acaso al final apunten vagamente mi nombre verdadero</a:t>
            </a:r>
            <a:r>
              <a:rPr lang="es-CO" dirty="0" smtClean="0"/>
              <a:t>.</a:t>
            </a:r>
          </a:p>
          <a:p>
            <a:pPr marL="0" indent="0" algn="just">
              <a:buNone/>
            </a:pPr>
            <a:endParaRPr lang="es-CO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CO" dirty="0" smtClean="0">
                <a:solidFill>
                  <a:srgbClr val="FF0000"/>
                </a:solidFill>
              </a:rPr>
              <a:t>CADA POEMA OBEDECE A UN MOMENTO PARTICULAR – EL SER COMO CÚMULO DE EXPERIENCIAS.</a:t>
            </a:r>
            <a:endParaRPr lang="es-C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68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TEXTO SOBRE LA EXISTENCIA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O" dirty="0" smtClean="0"/>
              <a:t>Alrededor de la pregunta ¿QUIÉN SOY YO? 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ESTRUCTURA </a:t>
            </a:r>
          </a:p>
          <a:p>
            <a:pPr marL="0" indent="0">
              <a:buNone/>
            </a:pPr>
            <a:endParaRPr lang="es-CO" dirty="0"/>
          </a:p>
          <a:p>
            <a:pPr>
              <a:buAutoNum type="alphaUcPeriod"/>
            </a:pPr>
            <a:r>
              <a:rPr lang="es-CO" dirty="0" smtClean="0"/>
              <a:t>TÍTULO (TEMA: ASUNTO DE QUÉ TRATA EL TEXTO)</a:t>
            </a:r>
          </a:p>
          <a:p>
            <a:pPr>
              <a:buAutoNum type="alphaUcPeriod"/>
            </a:pPr>
            <a:r>
              <a:rPr lang="es-CO" dirty="0"/>
              <a:t> </a:t>
            </a:r>
            <a:r>
              <a:rPr lang="es-CO" dirty="0" smtClean="0"/>
              <a:t>PÁRRAFO 1 : YO.</a:t>
            </a:r>
          </a:p>
          <a:p>
            <a:pPr>
              <a:buAutoNum type="alphaUcPeriod"/>
            </a:pPr>
            <a:r>
              <a:rPr lang="es-CO" dirty="0" smtClean="0"/>
              <a:t>PÁRRAFO 2: LOS OTROS.</a:t>
            </a:r>
          </a:p>
          <a:p>
            <a:pPr>
              <a:buAutoNum type="alphaUcPeriod"/>
            </a:pPr>
            <a:r>
              <a:rPr lang="es-CO" dirty="0" smtClean="0"/>
              <a:t>PÁRRAFO 3: EL MUNDO. 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ARCHIVO ADJUNTO A : </a:t>
            </a:r>
            <a:r>
              <a:rPr lang="es-CO" dirty="0" smtClean="0">
                <a:hlinkClick r:id="rId2"/>
              </a:rPr>
              <a:t>fjulio@campestre.edu.co</a:t>
            </a:r>
            <a:r>
              <a:rPr lang="es-CO" dirty="0" smtClean="0"/>
              <a:t> / plazo máximo de entrega: 23 de agosto de 2017 a las 3:00 PM.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816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22218"/>
          </a:xfrm>
        </p:spPr>
        <p:txBody>
          <a:bodyPr/>
          <a:lstStyle/>
          <a:p>
            <a:r>
              <a:rPr lang="es-CO" dirty="0" smtClean="0"/>
              <a:t>FECHA CONFERENCIA CON DANIEL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31819"/>
            <a:ext cx="8596668" cy="4309544"/>
          </a:xfrm>
        </p:spPr>
        <p:txBody>
          <a:bodyPr/>
          <a:lstStyle/>
          <a:p>
            <a:r>
              <a:rPr lang="es-CO" dirty="0" smtClean="0"/>
              <a:t>NOVENO A: MARTES 22 DE AGOSTO (11:20 AM A 12:40 PM)</a:t>
            </a:r>
          </a:p>
          <a:p>
            <a:r>
              <a:rPr lang="es-CO" smtClean="0"/>
              <a:t>NOVENO B: MARTES 22 DE AGOSTO (7:20 AM A 8:40 AM)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371063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362</Words>
  <Application>Microsoft Office PowerPoint</Application>
  <PresentationFormat>Panorámica</PresentationFormat>
  <Paragraphs>57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</vt:lpstr>
      <vt:lpstr>INTRODUCCIÓN AL ENTORNO PROBLÉMICO (CRÓNICA DEL SIGLO XX: LAS CRISIS DEL SENTIDO </vt:lpstr>
      <vt:lpstr>PREGUNTAS ORIENTADORAS </vt:lpstr>
      <vt:lpstr>PREGUNTAS ORIENTADORAS </vt:lpstr>
      <vt:lpstr>PREGUNTAS ORIENTADORAS </vt:lpstr>
      <vt:lpstr>ANÁLISIS DEL POEMA </vt:lpstr>
      <vt:lpstr>ANÁLISIS DEL POEMA </vt:lpstr>
      <vt:lpstr>ANÁLISIS DEL POEMA </vt:lpstr>
      <vt:lpstr>TEXTO SOBRE LA EXISTENCIA</vt:lpstr>
      <vt:lpstr>FECHA CONFERENCIA CON DANIEL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AL ENTORNO PROBLÉMICO (CRÓNICA DEL SIGLO XX: LAS CRISIS DEL SENTIDO</dc:title>
  <dc:creator>Frank</dc:creator>
  <cp:lastModifiedBy>Frank</cp:lastModifiedBy>
  <cp:revision>7</cp:revision>
  <dcterms:created xsi:type="dcterms:W3CDTF">2017-08-16T19:26:11Z</dcterms:created>
  <dcterms:modified xsi:type="dcterms:W3CDTF">2017-08-16T20:39:06Z</dcterms:modified>
</cp:coreProperties>
</file>